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14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336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0383-71A2-4FB9-B856-2C21D6BB527A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70AA3-91AF-4FD9-9052-DB9613DA57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0383-71A2-4FB9-B856-2C21D6BB527A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70AA3-91AF-4FD9-9052-DB9613DA57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0383-71A2-4FB9-B856-2C21D6BB527A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70AA3-91AF-4FD9-9052-DB9613DA57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0383-71A2-4FB9-B856-2C21D6BB527A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70AA3-91AF-4FD9-9052-DB9613DA57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0383-71A2-4FB9-B856-2C21D6BB527A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70AA3-91AF-4FD9-9052-DB9613DA57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0383-71A2-4FB9-B856-2C21D6BB527A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70AA3-91AF-4FD9-9052-DB9613DA57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0383-71A2-4FB9-B856-2C21D6BB527A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70AA3-91AF-4FD9-9052-DB9613DA57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0383-71A2-4FB9-B856-2C21D6BB527A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70AA3-91AF-4FD9-9052-DB9613DA57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0383-71A2-4FB9-B856-2C21D6BB527A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70AA3-91AF-4FD9-9052-DB9613DA57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0383-71A2-4FB9-B856-2C21D6BB527A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70AA3-91AF-4FD9-9052-DB9613DA57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10383-71A2-4FB9-B856-2C21D6BB527A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70AA3-91AF-4FD9-9052-DB9613DA57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A610383-71A2-4FB9-B856-2C21D6BB527A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E170AA3-91AF-4FD9-9052-DB9613DA57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qps.ru/2Tj5D" TargetMode="External"/><Relationship Id="rId3" Type="http://schemas.openxmlformats.org/officeDocument/2006/relationships/hyperlink" Target="http://qps.ru/5EsGi" TargetMode="External"/><Relationship Id="rId7" Type="http://schemas.openxmlformats.org/officeDocument/2006/relationships/hyperlink" Target="http://qps.ru/QeJzi" TargetMode="External"/><Relationship Id="rId2" Type="http://schemas.openxmlformats.org/officeDocument/2006/relationships/hyperlink" Target="http://qps.ru/ylFMw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qps.ru/zMVHj" TargetMode="External"/><Relationship Id="rId5" Type="http://schemas.openxmlformats.org/officeDocument/2006/relationships/hyperlink" Target="http://qps.ru/QCekb" TargetMode="External"/><Relationship Id="rId10" Type="http://schemas.openxmlformats.org/officeDocument/2006/relationships/hyperlink" Target="http://qps.ru/aYdnt" TargetMode="External"/><Relationship Id="rId4" Type="http://schemas.openxmlformats.org/officeDocument/2006/relationships/hyperlink" Target="http://qps.ru/n93lE" TargetMode="External"/><Relationship Id="rId9" Type="http://schemas.openxmlformats.org/officeDocument/2006/relationships/hyperlink" Target="http://qps.ru/eySY5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357554" y="5786454"/>
            <a:ext cx="5500726" cy="642942"/>
          </a:xfrm>
        </p:spPr>
        <p:txBody>
          <a:bodyPr>
            <a:noAutofit/>
          </a:bodyPr>
          <a:lstStyle/>
          <a:p>
            <a:r>
              <a:rPr lang="ru-RU" sz="1600" dirty="0" smtClean="0"/>
              <a:t>Баранова Елена Михайловна, учитель начальных классов                         МОУ СОШ № 3 г. Надыма</a:t>
            </a:r>
            <a:endParaRPr lang="ru-RU" sz="16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817495"/>
            <a:ext cx="8429683" cy="1111439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 вкусной и </a:t>
            </a:r>
            <a:r>
              <a:rPr lang="ru-RU" b="1" smtClean="0">
                <a:solidFill>
                  <a:srgbClr val="FF0000"/>
                </a:solidFill>
              </a:rPr>
              <a:t>здоровой пище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188640"/>
            <a:ext cx="835292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«Чтобы мудро жизнь  прожить, знать надобно немало. </a:t>
            </a:r>
            <a:endParaRPr lang="ru-RU" sz="2000" dirty="0"/>
          </a:p>
          <a:p>
            <a:r>
              <a:rPr lang="ru-RU" sz="2000" b="1" dirty="0"/>
              <a:t>Два важных правила запомни для начала:</a:t>
            </a:r>
            <a:endParaRPr lang="ru-RU" sz="2000" dirty="0"/>
          </a:p>
          <a:p>
            <a:r>
              <a:rPr lang="ru-RU" sz="2000" b="1" dirty="0"/>
              <a:t>Ты лучше голодай, чем </a:t>
            </a:r>
            <a:r>
              <a:rPr lang="ru-RU" sz="2000" b="1" dirty="0" smtClean="0"/>
              <a:t>что попало </a:t>
            </a:r>
            <a:r>
              <a:rPr lang="ru-RU" sz="2000" b="1" dirty="0"/>
              <a:t>есть,</a:t>
            </a:r>
            <a:endParaRPr lang="ru-RU" sz="2000" dirty="0"/>
          </a:p>
          <a:p>
            <a:r>
              <a:rPr lang="ru-RU" sz="2000" b="1" dirty="0"/>
              <a:t>И лучше будь </a:t>
            </a:r>
            <a:r>
              <a:rPr lang="ru-RU" sz="2000" b="1" dirty="0" smtClean="0"/>
              <a:t>один, чем </a:t>
            </a:r>
            <a:r>
              <a:rPr lang="ru-RU" sz="2000" b="1" dirty="0"/>
              <a:t>вместе с кем попало</a:t>
            </a:r>
            <a:r>
              <a:rPr lang="ru-RU" sz="2000" b="1" dirty="0" smtClean="0"/>
              <a:t>».</a:t>
            </a:r>
          </a:p>
          <a:p>
            <a:r>
              <a:rPr lang="ru-RU" b="1" dirty="0" smtClean="0"/>
              <a:t> </a:t>
            </a:r>
            <a:r>
              <a:rPr lang="ru-RU" b="1" i="1" dirty="0"/>
              <a:t>(Омар </a:t>
            </a:r>
            <a:r>
              <a:rPr lang="ru-RU" b="1" i="1" dirty="0" smtClean="0"/>
              <a:t>Хайям)</a:t>
            </a:r>
            <a:endParaRPr lang="ru-RU" i="1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2928926" y="3429000"/>
            <a:ext cx="3571900" cy="2144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paces_ru_6375206947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143900" y="4786322"/>
            <a:ext cx="609600" cy="609600"/>
          </a:xfrm>
          <a:prstGeom prst="rect">
            <a:avLst/>
          </a:prstGeom>
        </p:spPr>
      </p:pic>
      <p:sp>
        <p:nvSpPr>
          <p:cNvPr id="8" name="Подзаголовок 6"/>
          <p:cNvSpPr txBox="1">
            <a:spLocks/>
          </p:cNvSpPr>
          <p:nvPr/>
        </p:nvSpPr>
        <p:spPr>
          <a:xfrm>
            <a:off x="214283" y="5143512"/>
            <a:ext cx="2500330" cy="714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advTm="134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24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олбасы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39550" y="980621"/>
            <a:ext cx="8280922" cy="3474720"/>
          </a:xfrm>
        </p:spPr>
        <p:txBody>
          <a:bodyPr/>
          <a:lstStyle/>
          <a:p>
            <a:pPr marL="45720" indent="0" algn="just">
              <a:buNone/>
            </a:pPr>
            <a:r>
              <a:rPr lang="ru-RU" sz="2400" dirty="0" smtClean="0"/>
              <a:t>Сардельки, сосиски, колбасы и другие мясные "деликатесы" включают в себя различные искусственные пищевые добавки, консерванты, наполнители и поэтому вряд ли приносят пользу.</a:t>
            </a:r>
          </a:p>
          <a:p>
            <a:endParaRPr lang="ru-RU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564904"/>
            <a:ext cx="5400600" cy="405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539550" y="332656"/>
            <a:ext cx="8364003" cy="86409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Колбасы</a:t>
            </a:r>
            <a:endParaRPr lang="ru-RU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858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95536" y="1025335"/>
            <a:ext cx="8424936" cy="3009488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2200" dirty="0" smtClean="0"/>
              <a:t>Молоко любят многие. Бесспорно одно: молоко идеально для растущего организма. Оно является сбалансированным продуктом, обеспечивая организм ребенка практически всем необходимым. </a:t>
            </a:r>
          </a:p>
          <a:p>
            <a:pPr marL="45720" indent="0" algn="just">
              <a:buNone/>
            </a:pPr>
            <a:r>
              <a:rPr lang="ru-RU" sz="2200" dirty="0" smtClean="0"/>
              <a:t>Очень полезны для здоровья стакан кефира на ночь, а на завтрак йогурт с пониженным содержанием жира. </a:t>
            </a:r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414835"/>
            <a:ext cx="5473725" cy="3421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67750" y="188640"/>
            <a:ext cx="8364003" cy="85496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Молоко и молочные продукты</a:t>
            </a:r>
            <a:endParaRPr lang="ru-RU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200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39549" y="1052736"/>
            <a:ext cx="8364003" cy="2664296"/>
          </a:xfrm>
        </p:spPr>
        <p:txBody>
          <a:bodyPr/>
          <a:lstStyle/>
          <a:p>
            <a:pPr marL="45720" indent="0" algn="just">
              <a:buNone/>
            </a:pPr>
            <a:r>
              <a:rPr lang="ru-RU" sz="2400" dirty="0" smtClean="0"/>
              <a:t>Их должно быть мало  в нашем рационе. Действительно, излишнее потребление соли приводит порой к четкой цепи диагнозов: гипертоническая болезнь, ожирение, атеросклероз и почечная патология. 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364" y="2852936"/>
            <a:ext cx="2246568" cy="2246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9607" y="4889171"/>
            <a:ext cx="233362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564904"/>
            <a:ext cx="246697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581128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357561"/>
            <a:ext cx="2276475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539550" y="476672"/>
            <a:ext cx="8364003" cy="85496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Соль и сахар</a:t>
            </a:r>
            <a:endParaRPr lang="ru-RU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1538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Никогда не поздно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95536" y="1268760"/>
            <a:ext cx="7233056" cy="3474720"/>
          </a:xfrm>
        </p:spPr>
        <p:txBody>
          <a:bodyPr/>
          <a:lstStyle/>
          <a:p>
            <a:pPr marL="45720" indent="0" algn="just">
              <a:buNone/>
            </a:pPr>
            <a:r>
              <a:rPr lang="ru-RU" sz="2400" dirty="0" smtClean="0"/>
              <a:t>Никогда не поздно пытаться изменить свой образ жизни и пищевые привычки в лучшую сторону, чтобы быть здоровыми духовно и физически, прожить долгую и счастливую жизнь!</a:t>
            </a:r>
          </a:p>
          <a:p>
            <a:endParaRPr lang="ru-RU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351019"/>
            <a:ext cx="5451847" cy="336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8592" y="2420888"/>
            <a:ext cx="1514475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33651"/>
            <a:ext cx="2987824" cy="19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539550" y="476672"/>
            <a:ext cx="8364003" cy="85496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Никогда не поздно начать!</a:t>
            </a:r>
            <a:endParaRPr lang="ru-RU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1237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95536" y="1196752"/>
            <a:ext cx="8229600" cy="4937760"/>
          </a:xfrm>
        </p:spPr>
        <p:txBody>
          <a:bodyPr/>
          <a:lstStyle/>
          <a:p>
            <a:pPr marL="45720" indent="0" algn="just">
              <a:buNone/>
            </a:pPr>
            <a:r>
              <a:rPr lang="ru-RU" sz="2400" dirty="0" smtClean="0"/>
              <a:t>Нежный организм ребёнка особенно нуждается в правильном сбалансированном питании, поскольку он интенсивно растет, развивается, продолжают формироваться все системы организма, особенно скелет и чрезвычайно чувствительная в этом периоде жизни центральная нервная система. </a:t>
            </a:r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573016"/>
            <a:ext cx="4464495" cy="3125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39550" y="476672"/>
            <a:ext cx="8364003" cy="85496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Будь здоров!</a:t>
            </a:r>
            <a:endParaRPr lang="ru-RU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1443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Источники информации</a:t>
            </a:r>
          </a:p>
          <a:p>
            <a:r>
              <a:rPr lang="en-US" sz="1400" dirty="0" smtClean="0">
                <a:hlinkClick r:id="rId2"/>
              </a:rPr>
              <a:t>http://qps.ru/ylFMw</a:t>
            </a:r>
            <a:r>
              <a:rPr lang="ru-RU" sz="1400" dirty="0" smtClean="0"/>
              <a:t> </a:t>
            </a:r>
          </a:p>
          <a:p>
            <a:r>
              <a:rPr lang="en-US" sz="1400" dirty="0" smtClean="0">
                <a:hlinkClick r:id="rId3"/>
              </a:rPr>
              <a:t>http://qps.ru/5EsGi</a:t>
            </a:r>
            <a:endParaRPr lang="ru-RU" sz="1400" dirty="0" smtClean="0"/>
          </a:p>
          <a:p>
            <a:r>
              <a:rPr lang="en-US" sz="1400" dirty="0" smtClean="0">
                <a:hlinkClick r:id="rId4"/>
              </a:rPr>
              <a:t>http://qps.ru/n93lE</a:t>
            </a:r>
            <a:endParaRPr lang="ru-RU" sz="1400" dirty="0" smtClean="0"/>
          </a:p>
          <a:p>
            <a:r>
              <a:rPr lang="en-US" sz="1400" dirty="0" smtClean="0">
                <a:hlinkClick r:id="rId5"/>
              </a:rPr>
              <a:t>http://qps.ru/QCekb</a:t>
            </a:r>
            <a:endParaRPr lang="ru-RU" sz="1400" dirty="0" smtClean="0"/>
          </a:p>
          <a:p>
            <a:r>
              <a:rPr lang="en-US" sz="1400" dirty="0" smtClean="0">
                <a:hlinkClick r:id="rId6"/>
              </a:rPr>
              <a:t>http://qps.ru/zMVHj</a:t>
            </a:r>
            <a:endParaRPr lang="ru-RU" sz="1400" dirty="0" smtClean="0"/>
          </a:p>
          <a:p>
            <a:r>
              <a:rPr lang="en-US" sz="1400" dirty="0" smtClean="0">
                <a:hlinkClick r:id="rId7"/>
              </a:rPr>
              <a:t>http://qps.ru/QeJzi</a:t>
            </a:r>
            <a:endParaRPr lang="ru-RU" sz="1400" dirty="0" smtClean="0"/>
          </a:p>
          <a:p>
            <a:r>
              <a:rPr lang="en-US" sz="1400" dirty="0" smtClean="0">
                <a:hlinkClick r:id="rId8"/>
              </a:rPr>
              <a:t>http://qps.ru/2Tj5D</a:t>
            </a:r>
            <a:endParaRPr lang="ru-RU" sz="1400" dirty="0" smtClean="0"/>
          </a:p>
          <a:p>
            <a:r>
              <a:rPr lang="en-US" sz="1400" dirty="0" smtClean="0">
                <a:hlinkClick r:id="rId9"/>
              </a:rPr>
              <a:t>http://qps.ru/eySY5</a:t>
            </a:r>
            <a:endParaRPr lang="ru-RU" sz="1400" dirty="0" smtClean="0"/>
          </a:p>
          <a:p>
            <a:r>
              <a:rPr lang="en-US" sz="1400" dirty="0" smtClean="0">
                <a:hlinkClick r:id="rId10"/>
              </a:rPr>
              <a:t>http://qps.ru/aYdnt</a:t>
            </a:r>
            <a:endParaRPr lang="ru-RU" sz="1400" dirty="0" smtClean="0"/>
          </a:p>
          <a:p>
            <a:r>
              <a:rPr lang="en-US" sz="1400" dirty="0" smtClean="0"/>
              <a:t>http://qps.ru/Guacj</a:t>
            </a:r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364003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Хлеб и хлебобулочные изделия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95536" y="874474"/>
            <a:ext cx="8352928" cy="3474720"/>
          </a:xfrm>
        </p:spPr>
        <p:txBody>
          <a:bodyPr/>
          <a:lstStyle/>
          <a:p>
            <a:pPr marL="45720" indent="0" algn="just">
              <a:buNone/>
            </a:pPr>
            <a:r>
              <a:rPr lang="ru-RU" sz="2400" dirty="0" smtClean="0"/>
              <a:t>Хлеб и зерна на заре нашей цивилизации были одним из основных продуктов питания человека. Предпочтение отдается сортам хлеба из муки грубого помола. В них много растительного белка, витаминов и клетчатки.</a:t>
            </a:r>
          </a:p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699" y="4474641"/>
            <a:ext cx="3167254" cy="197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29372"/>
            <a:ext cx="3354471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140968"/>
            <a:ext cx="3035411" cy="2409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135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Каши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731520"/>
            <a:ext cx="8352928" cy="3474720"/>
          </a:xfrm>
        </p:spPr>
        <p:txBody>
          <a:bodyPr/>
          <a:lstStyle/>
          <a:p>
            <a:pPr marL="45720" indent="0" algn="just">
              <a:buNone/>
            </a:pPr>
            <a:r>
              <a:rPr lang="ru-RU" sz="2400" dirty="0" smtClean="0"/>
              <a:t>В дневном рационе и взрослого, и ребенка хотя бы один раз в день должна быть каша: геркулесовая, гречневая, пшенная или кукурузная. Известно, что крупу гречневую лучше не поджаривать, потому что из нее "уйдут" практически все витамины группы В. </a:t>
            </a:r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42176"/>
            <a:ext cx="3240360" cy="2365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581128"/>
            <a:ext cx="3063234" cy="2107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31137"/>
            <a:ext cx="3480386" cy="2610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521596" y="116632"/>
            <a:ext cx="8364003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Каши</a:t>
            </a:r>
            <a:endParaRPr lang="ru-RU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1079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росто рис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47674" y="731520"/>
            <a:ext cx="8644806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dirty="0" smtClean="0"/>
              <a:t>Рис по праву занимает важное место в кухне многих народов мира. Его можно встретить в супах, плове, пирогах, десертах и многих других блюдах, знаменитых во всем мире. Его самые главные качества - это высокая питательность и сочетаемость с другими ингредиентами блюда - мясом, птицей, рыбой, морепродуктами и овощами. Рис очень полезен для организма человека. </a:t>
            </a:r>
          </a:p>
          <a:p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861048"/>
            <a:ext cx="3729039" cy="275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74" y="4334917"/>
            <a:ext cx="252412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39" y="4334917"/>
            <a:ext cx="2654964" cy="1822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247674" y="260648"/>
            <a:ext cx="8364003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Просто рис</a:t>
            </a:r>
            <a:endParaRPr lang="ru-RU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1134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Фрукты и овощи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1124744"/>
            <a:ext cx="8496944" cy="3081496"/>
          </a:xfrm>
        </p:spPr>
        <p:txBody>
          <a:bodyPr/>
          <a:lstStyle/>
          <a:p>
            <a:pPr marL="45720" indent="0">
              <a:buNone/>
            </a:pPr>
            <a:r>
              <a:rPr lang="ru-RU" sz="2400" dirty="0" smtClean="0"/>
              <a:t>В среднем, взрослый человек за год должен съедать 180 кг овощей и фруктов, тогда весенние авитаминозы ему не страшны. Но россияне по статистике съедают около 85 кг за год. В день на нашем столе должно оказаться не менее 600 граммов живой растительной пищи. Пусть это будут дары с вашего огорода или дачи.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29365"/>
            <a:ext cx="4104456" cy="296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6" y="3544831"/>
            <a:ext cx="4757446" cy="2954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39552" y="260648"/>
            <a:ext cx="8364003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Овощи и фрукты</a:t>
            </a:r>
            <a:endParaRPr lang="ru-RU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171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Ягоды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39551" y="731520"/>
            <a:ext cx="8364003" cy="3474720"/>
          </a:xfrm>
        </p:spPr>
        <p:txBody>
          <a:bodyPr/>
          <a:lstStyle/>
          <a:p>
            <a:pPr marL="45720" indent="0">
              <a:buNone/>
            </a:pPr>
            <a:r>
              <a:rPr lang="ru-RU" sz="2400" b="1" dirty="0" smtClean="0"/>
              <a:t>Ягоды</a:t>
            </a:r>
            <a:r>
              <a:rPr lang="ru-RU" sz="2400" dirty="0" smtClean="0"/>
              <a:t> - настоящий кладезь витаминов. Малину можно использовать как природный аспирин, чернику, бруснику и клюкву - как антибиотики. В крыжовнике и чернике содержится янтарная кислота, необходимая для поддержания иммунитета. Не меньше полезных веществ в облепихе, черноплодной и красной рябине.</a:t>
            </a:r>
          </a:p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95" y="4941168"/>
            <a:ext cx="3075595" cy="191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851" y="3501008"/>
            <a:ext cx="4320480" cy="3236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068960"/>
            <a:ext cx="1962150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01008"/>
            <a:ext cx="1866191" cy="149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539552" y="260648"/>
            <a:ext cx="8364003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Ягоды</a:t>
            </a:r>
            <a:endParaRPr lang="ru-RU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147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Соки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39552" y="1268760"/>
            <a:ext cx="8229600" cy="4857784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2200" dirty="0" smtClean="0"/>
              <a:t>Возьмите за правило хотя бы в летне-осенний период пить овощные и фруктовые соки. </a:t>
            </a:r>
          </a:p>
          <a:p>
            <a:pPr marL="0" indent="0" algn="just">
              <a:buNone/>
            </a:pPr>
            <a:r>
              <a:rPr lang="ru-RU" sz="2200" dirty="0" smtClean="0"/>
              <a:t>Яблочно-морковный сок обеспечит сердце бета-каротином, который укрепляет сосудистую стенку и сердечную мышцу, яблоко - железом и клетчаткой. </a:t>
            </a:r>
          </a:p>
          <a:p>
            <a:pPr marL="0" indent="0" algn="just">
              <a:buNone/>
            </a:pPr>
            <a:r>
              <a:rPr lang="ru-RU" sz="2200" dirty="0" smtClean="0"/>
              <a:t>Сок из свеклы поможет бороться с артериальной гипертонией, выведет из организма вредные вещества.</a:t>
            </a:r>
          </a:p>
          <a:p>
            <a:pPr marL="0" indent="0" algn="just">
              <a:buNone/>
            </a:pPr>
            <a:r>
              <a:rPr lang="ru-RU" sz="2200" dirty="0" smtClean="0"/>
              <a:t>Сок из свежей капусты необходим людям с излишним весом и проблемным желудком.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293096"/>
            <a:ext cx="4896544" cy="243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39552" y="548680"/>
            <a:ext cx="8364003" cy="85496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Соки</a:t>
            </a:r>
            <a:endParaRPr lang="ru-RU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2714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Мясо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39552" y="980728"/>
            <a:ext cx="8208912" cy="3225512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2200" dirty="0" smtClean="0"/>
              <a:t>Мясо - это животный белок. На его усвоение требуется 6-8 часов. Мясо не содержит витаминов и </a:t>
            </a:r>
            <a:r>
              <a:rPr lang="ru-RU" sz="2200" dirty="0" err="1" smtClean="0"/>
              <a:t>энзимов</a:t>
            </a:r>
            <a:r>
              <a:rPr lang="ru-RU" sz="2200" dirty="0" smtClean="0"/>
              <a:t> (ускорителей пищеварения), поэтому наш организм для его расщепления направляет ферменты и витамины из своих резервов. </a:t>
            </a:r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" y="4067553"/>
            <a:ext cx="4208545" cy="2790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314" y="2780928"/>
            <a:ext cx="5330686" cy="355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539552" y="260648"/>
            <a:ext cx="8364003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Мясо</a:t>
            </a:r>
            <a:endParaRPr lang="ru-RU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1272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1052736"/>
            <a:ext cx="8424936" cy="3153504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2200" dirty="0" smtClean="0"/>
              <a:t>Другое дело - рыба. Она тоже содержит белок, но, в отличие от мяса, в рыбе почти в пять раз меньше соединительной ткани Повышается сопротивляемость организма инфекциям, регулируется обмен фосфора и кальция. Полезны и морепродукты - кальмары, мидии, морская капуста.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34" y="4462279"/>
            <a:ext cx="3807046" cy="2372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728" y="4691089"/>
            <a:ext cx="3273272" cy="2178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924944"/>
            <a:ext cx="3389242" cy="232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39550" y="332656"/>
            <a:ext cx="8364003" cy="86409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Рыба и морепродукты</a:t>
            </a:r>
            <a:endParaRPr lang="ru-RU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139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|10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.3|4.6|4.3|8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4"/>
</p:tagLst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324</TotalTime>
  <Words>665</Words>
  <Application>Microsoft Office PowerPoint</Application>
  <PresentationFormat>Экран (4:3)</PresentationFormat>
  <Paragraphs>63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О вкусной и здоровой пище</vt:lpstr>
      <vt:lpstr>Хлеб и хлебобулочные изделия</vt:lpstr>
      <vt:lpstr>Каши</vt:lpstr>
      <vt:lpstr>Просто рис</vt:lpstr>
      <vt:lpstr>Фрукты и овощи</vt:lpstr>
      <vt:lpstr>Ягоды</vt:lpstr>
      <vt:lpstr>Соки</vt:lpstr>
      <vt:lpstr>Мясо</vt:lpstr>
      <vt:lpstr>Презентация PowerPoint</vt:lpstr>
      <vt:lpstr>Колбасы</vt:lpstr>
      <vt:lpstr>Презентация PowerPoint</vt:lpstr>
      <vt:lpstr>Презентация PowerPoint</vt:lpstr>
      <vt:lpstr>Никогда не поздно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вкусной и здоровой пище</dc:title>
  <dc:creator>Admin</dc:creator>
  <cp:lastModifiedBy>Елена Михайловна</cp:lastModifiedBy>
  <cp:revision>48</cp:revision>
  <dcterms:created xsi:type="dcterms:W3CDTF">2011-10-12T18:36:17Z</dcterms:created>
  <dcterms:modified xsi:type="dcterms:W3CDTF">2015-12-23T07:28:32Z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4838562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D5.0.6</vt:lpwstr>
  </property>
</Properties>
</file>